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765691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212436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sz="1100" dirty="0">
              <a:solidFill>
                <a:srgbClr val="000000"/>
              </a:solidFill>
              <a:latin typeface="Times New Roman"/>
            </a:endParaRPr>
          </a:p>
          <a:p>
            <a:pPr lvl="0" algn="just"/>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жауын-шашынсыз</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err="1">
                <a:solidFill>
                  <a:srgbClr val="000000"/>
                </a:solidFill>
                <a:latin typeface="Times New Roman"/>
              </a:rPr>
              <a:t>және</a:t>
            </a:r>
            <a:r>
              <a:rPr lang="ru-RU" sz="1100" dirty="0">
                <a:solidFill>
                  <a:srgbClr val="000000"/>
                </a:solidFill>
                <a:latin typeface="Times New Roman"/>
              </a:rPr>
              <a:t> </a:t>
            </a:r>
            <a:r>
              <a:rPr lang="ru-RU" sz="1100" dirty="0" err="1">
                <a:solidFill>
                  <a:srgbClr val="000000"/>
                </a:solidFill>
                <a:latin typeface="Times New Roman"/>
              </a:rPr>
              <a:t>таңертең</a:t>
            </a:r>
            <a:r>
              <a:rPr lang="ru-RU" sz="1100" dirty="0">
                <a:solidFill>
                  <a:srgbClr val="000000"/>
                </a:solidFill>
                <a:latin typeface="Times New Roman"/>
              </a:rPr>
              <a:t> </a:t>
            </a:r>
            <a:r>
              <a:rPr lang="ru-RU" sz="1100" dirty="0" err="1">
                <a:solidFill>
                  <a:srgbClr val="000000"/>
                </a:solidFill>
                <a:latin typeface="Times New Roman"/>
              </a:rPr>
              <a:t>тұман</a:t>
            </a:r>
            <a:r>
              <a:rPr lang="ru-RU" sz="1100" dirty="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шығыстан</a:t>
            </a:r>
            <a:r>
              <a:rPr lang="ru-RU" sz="1100" dirty="0" smtClean="0">
                <a:solidFill>
                  <a:srgbClr val="000000"/>
                </a:solidFill>
                <a:latin typeface="Times New Roman"/>
              </a:rPr>
              <a:t>, </a:t>
            </a:r>
            <a:r>
              <a:rPr lang="ru-RU" sz="1100" dirty="0" err="1" smtClean="0">
                <a:solidFill>
                  <a:srgbClr val="000000"/>
                </a:solidFill>
                <a:latin typeface="Times New Roman"/>
              </a:rPr>
              <a:t>оң</a:t>
            </a:r>
            <a:r>
              <a:rPr lang="ru-RU" sz="1100" dirty="0" err="1" smtClean="0">
                <a:solidFill>
                  <a:srgbClr val="000000"/>
                </a:solidFill>
                <a:latin typeface="Times New Roman"/>
              </a:rPr>
              <a:t>түстік-шығыстан</a:t>
            </a:r>
            <a:r>
              <a:rPr lang="ru-RU" sz="1100" dirty="0">
                <a:solidFill>
                  <a:srgbClr val="000000"/>
                </a:solidFill>
                <a:latin typeface="Times New Roman"/>
              </a:rPr>
              <a:t>,</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3-5, </a:t>
            </a:r>
            <a:r>
              <a:rPr lang="ru-RU" sz="1100" dirty="0" err="1">
                <a:solidFill>
                  <a:srgbClr val="000000"/>
                </a:solidFill>
                <a:latin typeface="Times New Roman"/>
              </a:rPr>
              <a:t>күндіз</a:t>
            </a:r>
            <a:r>
              <a:rPr lang="ru-RU" sz="1100" dirty="0">
                <a:solidFill>
                  <a:srgbClr val="000000"/>
                </a:solidFill>
                <a:latin typeface="Times New Roman"/>
              </a:rPr>
              <a:t> 16-18 градус </a:t>
            </a:r>
            <a:r>
              <a:rPr lang="ru-RU" sz="1100" dirty="0" err="1" smtClean="0">
                <a:solidFill>
                  <a:srgbClr val="000000"/>
                </a:solidFill>
                <a:latin typeface="Times New Roman"/>
              </a:rPr>
              <a:t>жылы</a:t>
            </a:r>
            <a:r>
              <a:rPr lang="ru-RU" sz="1100" dirty="0" smtClean="0">
                <a:solidFill>
                  <a:srgbClr val="000000"/>
                </a:solidFill>
                <a:latin typeface="Times New Roman"/>
              </a:rPr>
              <a:t>.</a:t>
            </a: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12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smtClean="0">
                <a:solidFill>
                  <a:srgbClr val="000000"/>
                </a:solidFill>
                <a:latin typeface="Times New Roman"/>
              </a:rPr>
              <a:t>, 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smtClean="0">
                <a:solidFill>
                  <a:srgbClr val="000000"/>
                </a:solidFill>
                <a:latin typeface="Times New Roman"/>
              </a:rPr>
              <a:t>5-10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8</a:t>
            </a:r>
            <a:r>
              <a:rPr lang="ru-RU" sz="1100" dirty="0" smtClean="0">
                <a:solidFill>
                  <a:srgbClr val="000000"/>
                </a:solidFill>
                <a:latin typeface="Times New Roman"/>
              </a:rPr>
              <a:t>-10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41970</TotalTime>
  <Words>570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7592</cp:revision>
  <cp:lastPrinted>2021-07-01T03:56:27Z</cp:lastPrinted>
  <dcterms:created xsi:type="dcterms:W3CDTF">2018-03-27T06:03:00Z</dcterms:created>
  <dcterms:modified xsi:type="dcterms:W3CDTF">2026-05-10T06:43:29Z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